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8" r:id="rId4"/>
    <p:sldId id="260" r:id="rId5"/>
    <p:sldId id="259"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2F0A7-6F66-4A13-80B2-4B975AABEE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2E2BFB-967F-4421-86FF-E2E56FF38D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F883BA-6181-44DE-B761-0AC5E2F5E63A}"/>
              </a:ext>
            </a:extLst>
          </p:cNvPr>
          <p:cNvSpPr>
            <a:spLocks noGrp="1"/>
          </p:cNvSpPr>
          <p:nvPr>
            <p:ph type="dt" sz="half" idx="10"/>
          </p:nvPr>
        </p:nvSpPr>
        <p:spPr/>
        <p:txBody>
          <a:bodyPr/>
          <a:lstStyle/>
          <a:p>
            <a:fld id="{07D25EF6-2DC9-403B-B4C8-F4822115882A}" type="datetimeFigureOut">
              <a:rPr lang="en-US" smtClean="0"/>
              <a:t>8/5/2022</a:t>
            </a:fld>
            <a:endParaRPr lang="en-US"/>
          </a:p>
        </p:txBody>
      </p:sp>
      <p:sp>
        <p:nvSpPr>
          <p:cNvPr id="5" name="Footer Placeholder 4">
            <a:extLst>
              <a:ext uri="{FF2B5EF4-FFF2-40B4-BE49-F238E27FC236}">
                <a16:creationId xmlns:a16="http://schemas.microsoft.com/office/drawing/2014/main" id="{5C73392F-F242-44EF-8D66-929B1B9A44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2571D6-29B1-4179-A837-7AE3C77D44D1}"/>
              </a:ext>
            </a:extLst>
          </p:cNvPr>
          <p:cNvSpPr>
            <a:spLocks noGrp="1"/>
          </p:cNvSpPr>
          <p:nvPr>
            <p:ph type="sldNum" sz="quarter" idx="12"/>
          </p:nvPr>
        </p:nvSpPr>
        <p:spPr/>
        <p:txBody>
          <a:bodyPr/>
          <a:lstStyle/>
          <a:p>
            <a:fld id="{CF57FD38-8226-4DF7-A54A-C2AB84F3DF6B}" type="slidenum">
              <a:rPr lang="en-US" smtClean="0"/>
              <a:t>‹#›</a:t>
            </a:fld>
            <a:endParaRPr lang="en-US"/>
          </a:p>
        </p:txBody>
      </p:sp>
    </p:spTree>
    <p:extLst>
      <p:ext uri="{BB962C8B-B14F-4D97-AF65-F5344CB8AC3E}">
        <p14:creationId xmlns:p14="http://schemas.microsoft.com/office/powerpoint/2010/main" val="3904192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07DCA-5062-4A31-95C5-8FB16D817B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51CE5E-A02D-4D56-A995-35A6E50FDE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424759-2DC8-4736-80CB-7813B57B6E70}"/>
              </a:ext>
            </a:extLst>
          </p:cNvPr>
          <p:cNvSpPr>
            <a:spLocks noGrp="1"/>
          </p:cNvSpPr>
          <p:nvPr>
            <p:ph type="dt" sz="half" idx="10"/>
          </p:nvPr>
        </p:nvSpPr>
        <p:spPr/>
        <p:txBody>
          <a:bodyPr/>
          <a:lstStyle/>
          <a:p>
            <a:fld id="{07D25EF6-2DC9-403B-B4C8-F4822115882A}" type="datetimeFigureOut">
              <a:rPr lang="en-US" smtClean="0"/>
              <a:t>8/5/2022</a:t>
            </a:fld>
            <a:endParaRPr lang="en-US"/>
          </a:p>
        </p:txBody>
      </p:sp>
      <p:sp>
        <p:nvSpPr>
          <p:cNvPr id="5" name="Footer Placeholder 4">
            <a:extLst>
              <a:ext uri="{FF2B5EF4-FFF2-40B4-BE49-F238E27FC236}">
                <a16:creationId xmlns:a16="http://schemas.microsoft.com/office/drawing/2014/main" id="{F99778BD-3112-4255-9E78-9FB516E1E0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445527-1B20-4953-844D-A17CEE2674A6}"/>
              </a:ext>
            </a:extLst>
          </p:cNvPr>
          <p:cNvSpPr>
            <a:spLocks noGrp="1"/>
          </p:cNvSpPr>
          <p:nvPr>
            <p:ph type="sldNum" sz="quarter" idx="12"/>
          </p:nvPr>
        </p:nvSpPr>
        <p:spPr/>
        <p:txBody>
          <a:bodyPr/>
          <a:lstStyle/>
          <a:p>
            <a:fld id="{CF57FD38-8226-4DF7-A54A-C2AB84F3DF6B}" type="slidenum">
              <a:rPr lang="en-US" smtClean="0"/>
              <a:t>‹#›</a:t>
            </a:fld>
            <a:endParaRPr lang="en-US"/>
          </a:p>
        </p:txBody>
      </p:sp>
    </p:spTree>
    <p:extLst>
      <p:ext uri="{BB962C8B-B14F-4D97-AF65-F5344CB8AC3E}">
        <p14:creationId xmlns:p14="http://schemas.microsoft.com/office/powerpoint/2010/main" val="2190569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3E0C6B-52C8-47A5-A93E-0F06C6FC34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888289-092A-4B77-9743-3823F20202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754462-372C-4CD9-AA16-6D6E519A13A6}"/>
              </a:ext>
            </a:extLst>
          </p:cNvPr>
          <p:cNvSpPr>
            <a:spLocks noGrp="1"/>
          </p:cNvSpPr>
          <p:nvPr>
            <p:ph type="dt" sz="half" idx="10"/>
          </p:nvPr>
        </p:nvSpPr>
        <p:spPr/>
        <p:txBody>
          <a:bodyPr/>
          <a:lstStyle/>
          <a:p>
            <a:fld id="{07D25EF6-2DC9-403B-B4C8-F4822115882A}" type="datetimeFigureOut">
              <a:rPr lang="en-US" smtClean="0"/>
              <a:t>8/5/2022</a:t>
            </a:fld>
            <a:endParaRPr lang="en-US"/>
          </a:p>
        </p:txBody>
      </p:sp>
      <p:sp>
        <p:nvSpPr>
          <p:cNvPr id="5" name="Footer Placeholder 4">
            <a:extLst>
              <a:ext uri="{FF2B5EF4-FFF2-40B4-BE49-F238E27FC236}">
                <a16:creationId xmlns:a16="http://schemas.microsoft.com/office/drawing/2014/main" id="{362A15B5-B73F-4D2B-BD47-1261B569F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E9CB49-517D-4EC6-8559-06D2AB638B58}"/>
              </a:ext>
            </a:extLst>
          </p:cNvPr>
          <p:cNvSpPr>
            <a:spLocks noGrp="1"/>
          </p:cNvSpPr>
          <p:nvPr>
            <p:ph type="sldNum" sz="quarter" idx="12"/>
          </p:nvPr>
        </p:nvSpPr>
        <p:spPr/>
        <p:txBody>
          <a:bodyPr/>
          <a:lstStyle/>
          <a:p>
            <a:fld id="{CF57FD38-8226-4DF7-A54A-C2AB84F3DF6B}" type="slidenum">
              <a:rPr lang="en-US" smtClean="0"/>
              <a:t>‹#›</a:t>
            </a:fld>
            <a:endParaRPr lang="en-US"/>
          </a:p>
        </p:txBody>
      </p:sp>
    </p:spTree>
    <p:extLst>
      <p:ext uri="{BB962C8B-B14F-4D97-AF65-F5344CB8AC3E}">
        <p14:creationId xmlns:p14="http://schemas.microsoft.com/office/powerpoint/2010/main" val="3677382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7342E-6091-4B3A-BE12-3A2904331E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F509FB-EAC4-4A7D-ADC3-22EF46BAEF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425297-D530-40A8-8145-94C53AFC19F3}"/>
              </a:ext>
            </a:extLst>
          </p:cNvPr>
          <p:cNvSpPr>
            <a:spLocks noGrp="1"/>
          </p:cNvSpPr>
          <p:nvPr>
            <p:ph type="dt" sz="half" idx="10"/>
          </p:nvPr>
        </p:nvSpPr>
        <p:spPr/>
        <p:txBody>
          <a:bodyPr/>
          <a:lstStyle/>
          <a:p>
            <a:fld id="{07D25EF6-2DC9-403B-B4C8-F4822115882A}" type="datetimeFigureOut">
              <a:rPr lang="en-US" smtClean="0"/>
              <a:t>8/5/2022</a:t>
            </a:fld>
            <a:endParaRPr lang="en-US"/>
          </a:p>
        </p:txBody>
      </p:sp>
      <p:sp>
        <p:nvSpPr>
          <p:cNvPr id="5" name="Footer Placeholder 4">
            <a:extLst>
              <a:ext uri="{FF2B5EF4-FFF2-40B4-BE49-F238E27FC236}">
                <a16:creationId xmlns:a16="http://schemas.microsoft.com/office/drawing/2014/main" id="{BCA9423D-0625-48F3-AF01-F347E7CF4C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F681A-6DFB-43F6-82D8-E865B8CF7C6D}"/>
              </a:ext>
            </a:extLst>
          </p:cNvPr>
          <p:cNvSpPr>
            <a:spLocks noGrp="1"/>
          </p:cNvSpPr>
          <p:nvPr>
            <p:ph type="sldNum" sz="quarter" idx="12"/>
          </p:nvPr>
        </p:nvSpPr>
        <p:spPr/>
        <p:txBody>
          <a:bodyPr/>
          <a:lstStyle/>
          <a:p>
            <a:fld id="{CF57FD38-8226-4DF7-A54A-C2AB84F3DF6B}" type="slidenum">
              <a:rPr lang="en-US" smtClean="0"/>
              <a:t>‹#›</a:t>
            </a:fld>
            <a:endParaRPr lang="en-US"/>
          </a:p>
        </p:txBody>
      </p:sp>
    </p:spTree>
    <p:extLst>
      <p:ext uri="{BB962C8B-B14F-4D97-AF65-F5344CB8AC3E}">
        <p14:creationId xmlns:p14="http://schemas.microsoft.com/office/powerpoint/2010/main" val="987711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12C16-B106-4D56-9BD7-DC2AE01F36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38F61C-A757-48A0-B161-4DB3076A1E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5039A7-14E1-4BB8-B7AC-208F78EE5FF5}"/>
              </a:ext>
            </a:extLst>
          </p:cNvPr>
          <p:cNvSpPr>
            <a:spLocks noGrp="1"/>
          </p:cNvSpPr>
          <p:nvPr>
            <p:ph type="dt" sz="half" idx="10"/>
          </p:nvPr>
        </p:nvSpPr>
        <p:spPr/>
        <p:txBody>
          <a:bodyPr/>
          <a:lstStyle/>
          <a:p>
            <a:fld id="{07D25EF6-2DC9-403B-B4C8-F4822115882A}" type="datetimeFigureOut">
              <a:rPr lang="en-US" smtClean="0"/>
              <a:t>8/5/2022</a:t>
            </a:fld>
            <a:endParaRPr lang="en-US"/>
          </a:p>
        </p:txBody>
      </p:sp>
      <p:sp>
        <p:nvSpPr>
          <p:cNvPr id="5" name="Footer Placeholder 4">
            <a:extLst>
              <a:ext uri="{FF2B5EF4-FFF2-40B4-BE49-F238E27FC236}">
                <a16:creationId xmlns:a16="http://schemas.microsoft.com/office/drawing/2014/main" id="{444661F5-0AF9-445A-B3A6-D31C00792E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2CB8E1-4C7F-47D4-B68E-F993737F28BD}"/>
              </a:ext>
            </a:extLst>
          </p:cNvPr>
          <p:cNvSpPr>
            <a:spLocks noGrp="1"/>
          </p:cNvSpPr>
          <p:nvPr>
            <p:ph type="sldNum" sz="quarter" idx="12"/>
          </p:nvPr>
        </p:nvSpPr>
        <p:spPr/>
        <p:txBody>
          <a:bodyPr/>
          <a:lstStyle/>
          <a:p>
            <a:fld id="{CF57FD38-8226-4DF7-A54A-C2AB84F3DF6B}" type="slidenum">
              <a:rPr lang="en-US" smtClean="0"/>
              <a:t>‹#›</a:t>
            </a:fld>
            <a:endParaRPr lang="en-US"/>
          </a:p>
        </p:txBody>
      </p:sp>
    </p:spTree>
    <p:extLst>
      <p:ext uri="{BB962C8B-B14F-4D97-AF65-F5344CB8AC3E}">
        <p14:creationId xmlns:p14="http://schemas.microsoft.com/office/powerpoint/2010/main" val="2610384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3B8FE-463A-4CBE-AAD5-E863010E87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B16857-59D1-4BF9-A46C-BA33FC9102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3F03D4-3CF5-4811-8386-530D32620B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039900-E824-4EB1-BF5E-211FF2F25EFB}"/>
              </a:ext>
            </a:extLst>
          </p:cNvPr>
          <p:cNvSpPr>
            <a:spLocks noGrp="1"/>
          </p:cNvSpPr>
          <p:nvPr>
            <p:ph type="dt" sz="half" idx="10"/>
          </p:nvPr>
        </p:nvSpPr>
        <p:spPr/>
        <p:txBody>
          <a:bodyPr/>
          <a:lstStyle/>
          <a:p>
            <a:fld id="{07D25EF6-2DC9-403B-B4C8-F4822115882A}" type="datetimeFigureOut">
              <a:rPr lang="en-US" smtClean="0"/>
              <a:t>8/5/2022</a:t>
            </a:fld>
            <a:endParaRPr lang="en-US"/>
          </a:p>
        </p:txBody>
      </p:sp>
      <p:sp>
        <p:nvSpPr>
          <p:cNvPr id="6" name="Footer Placeholder 5">
            <a:extLst>
              <a:ext uri="{FF2B5EF4-FFF2-40B4-BE49-F238E27FC236}">
                <a16:creationId xmlns:a16="http://schemas.microsoft.com/office/drawing/2014/main" id="{70F90000-EF69-4726-A2C9-B851DC0E84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1C1065-F895-4905-9625-9ECBF465647C}"/>
              </a:ext>
            </a:extLst>
          </p:cNvPr>
          <p:cNvSpPr>
            <a:spLocks noGrp="1"/>
          </p:cNvSpPr>
          <p:nvPr>
            <p:ph type="sldNum" sz="quarter" idx="12"/>
          </p:nvPr>
        </p:nvSpPr>
        <p:spPr/>
        <p:txBody>
          <a:bodyPr/>
          <a:lstStyle/>
          <a:p>
            <a:fld id="{CF57FD38-8226-4DF7-A54A-C2AB84F3DF6B}" type="slidenum">
              <a:rPr lang="en-US" smtClean="0"/>
              <a:t>‹#›</a:t>
            </a:fld>
            <a:endParaRPr lang="en-US"/>
          </a:p>
        </p:txBody>
      </p:sp>
    </p:spTree>
    <p:extLst>
      <p:ext uri="{BB962C8B-B14F-4D97-AF65-F5344CB8AC3E}">
        <p14:creationId xmlns:p14="http://schemas.microsoft.com/office/powerpoint/2010/main" val="4258937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4B01A-7B74-4CB1-BA8A-02AD21E0FC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EB379D-8367-48F0-BB27-049F887600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6AEAF9-61E2-44D9-BBCB-4000D7729A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DDC642-0CD3-4EDC-9BB2-AF97C5AB54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02E078-D3B5-4C63-B0A3-CF878F965F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51B91D-1AE9-4094-9D4D-55BC33E05911}"/>
              </a:ext>
            </a:extLst>
          </p:cNvPr>
          <p:cNvSpPr>
            <a:spLocks noGrp="1"/>
          </p:cNvSpPr>
          <p:nvPr>
            <p:ph type="dt" sz="half" idx="10"/>
          </p:nvPr>
        </p:nvSpPr>
        <p:spPr/>
        <p:txBody>
          <a:bodyPr/>
          <a:lstStyle/>
          <a:p>
            <a:fld id="{07D25EF6-2DC9-403B-B4C8-F4822115882A}" type="datetimeFigureOut">
              <a:rPr lang="en-US" smtClean="0"/>
              <a:t>8/5/2022</a:t>
            </a:fld>
            <a:endParaRPr lang="en-US"/>
          </a:p>
        </p:txBody>
      </p:sp>
      <p:sp>
        <p:nvSpPr>
          <p:cNvPr id="8" name="Footer Placeholder 7">
            <a:extLst>
              <a:ext uri="{FF2B5EF4-FFF2-40B4-BE49-F238E27FC236}">
                <a16:creationId xmlns:a16="http://schemas.microsoft.com/office/drawing/2014/main" id="{A1D39524-79B1-4C9A-BD3D-FBA8185EA7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3DB16B-F95B-4C8A-982C-89BBACF36BB8}"/>
              </a:ext>
            </a:extLst>
          </p:cNvPr>
          <p:cNvSpPr>
            <a:spLocks noGrp="1"/>
          </p:cNvSpPr>
          <p:nvPr>
            <p:ph type="sldNum" sz="quarter" idx="12"/>
          </p:nvPr>
        </p:nvSpPr>
        <p:spPr/>
        <p:txBody>
          <a:bodyPr/>
          <a:lstStyle/>
          <a:p>
            <a:fld id="{CF57FD38-8226-4DF7-A54A-C2AB84F3DF6B}" type="slidenum">
              <a:rPr lang="en-US" smtClean="0"/>
              <a:t>‹#›</a:t>
            </a:fld>
            <a:endParaRPr lang="en-US"/>
          </a:p>
        </p:txBody>
      </p:sp>
    </p:spTree>
    <p:extLst>
      <p:ext uri="{BB962C8B-B14F-4D97-AF65-F5344CB8AC3E}">
        <p14:creationId xmlns:p14="http://schemas.microsoft.com/office/powerpoint/2010/main" val="1971434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919F-B3A0-454F-96B9-20392BCDD8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507AFE-31D6-45E1-A8EA-087606D227B8}"/>
              </a:ext>
            </a:extLst>
          </p:cNvPr>
          <p:cNvSpPr>
            <a:spLocks noGrp="1"/>
          </p:cNvSpPr>
          <p:nvPr>
            <p:ph type="dt" sz="half" idx="10"/>
          </p:nvPr>
        </p:nvSpPr>
        <p:spPr/>
        <p:txBody>
          <a:bodyPr/>
          <a:lstStyle/>
          <a:p>
            <a:fld id="{07D25EF6-2DC9-403B-B4C8-F4822115882A}" type="datetimeFigureOut">
              <a:rPr lang="en-US" smtClean="0"/>
              <a:t>8/5/2022</a:t>
            </a:fld>
            <a:endParaRPr lang="en-US"/>
          </a:p>
        </p:txBody>
      </p:sp>
      <p:sp>
        <p:nvSpPr>
          <p:cNvPr id="4" name="Footer Placeholder 3">
            <a:extLst>
              <a:ext uri="{FF2B5EF4-FFF2-40B4-BE49-F238E27FC236}">
                <a16:creationId xmlns:a16="http://schemas.microsoft.com/office/drawing/2014/main" id="{83F0A870-A0CF-4DED-A0BD-A1823C3B6A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59BC89-91AD-4AF6-91CD-472662F246FF}"/>
              </a:ext>
            </a:extLst>
          </p:cNvPr>
          <p:cNvSpPr>
            <a:spLocks noGrp="1"/>
          </p:cNvSpPr>
          <p:nvPr>
            <p:ph type="sldNum" sz="quarter" idx="12"/>
          </p:nvPr>
        </p:nvSpPr>
        <p:spPr/>
        <p:txBody>
          <a:bodyPr/>
          <a:lstStyle/>
          <a:p>
            <a:fld id="{CF57FD38-8226-4DF7-A54A-C2AB84F3DF6B}" type="slidenum">
              <a:rPr lang="en-US" smtClean="0"/>
              <a:t>‹#›</a:t>
            </a:fld>
            <a:endParaRPr lang="en-US"/>
          </a:p>
        </p:txBody>
      </p:sp>
    </p:spTree>
    <p:extLst>
      <p:ext uri="{BB962C8B-B14F-4D97-AF65-F5344CB8AC3E}">
        <p14:creationId xmlns:p14="http://schemas.microsoft.com/office/powerpoint/2010/main" val="4071739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452EBB-868F-4788-A5BD-9740FF7E28E5}"/>
              </a:ext>
            </a:extLst>
          </p:cNvPr>
          <p:cNvSpPr>
            <a:spLocks noGrp="1"/>
          </p:cNvSpPr>
          <p:nvPr>
            <p:ph type="dt" sz="half" idx="10"/>
          </p:nvPr>
        </p:nvSpPr>
        <p:spPr/>
        <p:txBody>
          <a:bodyPr/>
          <a:lstStyle/>
          <a:p>
            <a:fld id="{07D25EF6-2DC9-403B-B4C8-F4822115882A}" type="datetimeFigureOut">
              <a:rPr lang="en-US" smtClean="0"/>
              <a:t>8/5/2022</a:t>
            </a:fld>
            <a:endParaRPr lang="en-US"/>
          </a:p>
        </p:txBody>
      </p:sp>
      <p:sp>
        <p:nvSpPr>
          <p:cNvPr id="3" name="Footer Placeholder 2">
            <a:extLst>
              <a:ext uri="{FF2B5EF4-FFF2-40B4-BE49-F238E27FC236}">
                <a16:creationId xmlns:a16="http://schemas.microsoft.com/office/drawing/2014/main" id="{B7BE2D12-835C-47D3-9773-02F32CD77F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F48463-E4C4-4B42-A042-0DE81CE04BD6}"/>
              </a:ext>
            </a:extLst>
          </p:cNvPr>
          <p:cNvSpPr>
            <a:spLocks noGrp="1"/>
          </p:cNvSpPr>
          <p:nvPr>
            <p:ph type="sldNum" sz="quarter" idx="12"/>
          </p:nvPr>
        </p:nvSpPr>
        <p:spPr/>
        <p:txBody>
          <a:bodyPr/>
          <a:lstStyle/>
          <a:p>
            <a:fld id="{CF57FD38-8226-4DF7-A54A-C2AB84F3DF6B}" type="slidenum">
              <a:rPr lang="en-US" smtClean="0"/>
              <a:t>‹#›</a:t>
            </a:fld>
            <a:endParaRPr lang="en-US"/>
          </a:p>
        </p:txBody>
      </p:sp>
    </p:spTree>
    <p:extLst>
      <p:ext uri="{BB962C8B-B14F-4D97-AF65-F5344CB8AC3E}">
        <p14:creationId xmlns:p14="http://schemas.microsoft.com/office/powerpoint/2010/main" val="838253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CC4C3-160D-4BEE-BAE8-391C08A7B3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DC7D64-28AC-4F0F-B8FE-F17C3189E5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8C2EFF-CF06-4060-9A8C-07137F4BF5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724DDE-78D2-4CF9-B58D-DB714EDB1271}"/>
              </a:ext>
            </a:extLst>
          </p:cNvPr>
          <p:cNvSpPr>
            <a:spLocks noGrp="1"/>
          </p:cNvSpPr>
          <p:nvPr>
            <p:ph type="dt" sz="half" idx="10"/>
          </p:nvPr>
        </p:nvSpPr>
        <p:spPr/>
        <p:txBody>
          <a:bodyPr/>
          <a:lstStyle/>
          <a:p>
            <a:fld id="{07D25EF6-2DC9-403B-B4C8-F4822115882A}" type="datetimeFigureOut">
              <a:rPr lang="en-US" smtClean="0"/>
              <a:t>8/5/2022</a:t>
            </a:fld>
            <a:endParaRPr lang="en-US"/>
          </a:p>
        </p:txBody>
      </p:sp>
      <p:sp>
        <p:nvSpPr>
          <p:cNvPr id="6" name="Footer Placeholder 5">
            <a:extLst>
              <a:ext uri="{FF2B5EF4-FFF2-40B4-BE49-F238E27FC236}">
                <a16:creationId xmlns:a16="http://schemas.microsoft.com/office/drawing/2014/main" id="{822AE677-5B26-4D69-9F9A-AE9134278E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300DF9-805B-4E97-A224-B7F4F0379FE5}"/>
              </a:ext>
            </a:extLst>
          </p:cNvPr>
          <p:cNvSpPr>
            <a:spLocks noGrp="1"/>
          </p:cNvSpPr>
          <p:nvPr>
            <p:ph type="sldNum" sz="quarter" idx="12"/>
          </p:nvPr>
        </p:nvSpPr>
        <p:spPr/>
        <p:txBody>
          <a:bodyPr/>
          <a:lstStyle/>
          <a:p>
            <a:fld id="{CF57FD38-8226-4DF7-A54A-C2AB84F3DF6B}" type="slidenum">
              <a:rPr lang="en-US" smtClean="0"/>
              <a:t>‹#›</a:t>
            </a:fld>
            <a:endParaRPr lang="en-US"/>
          </a:p>
        </p:txBody>
      </p:sp>
    </p:spTree>
    <p:extLst>
      <p:ext uri="{BB962C8B-B14F-4D97-AF65-F5344CB8AC3E}">
        <p14:creationId xmlns:p14="http://schemas.microsoft.com/office/powerpoint/2010/main" val="3921123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076DB-A01A-467B-B9E8-15EF848712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D6DCB8-2CB9-4A85-9C58-7B5A2143EB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970310-EAF3-4C9B-8B45-D4A63E67CD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906344-407D-4F09-BBA4-75FF1048B57C}"/>
              </a:ext>
            </a:extLst>
          </p:cNvPr>
          <p:cNvSpPr>
            <a:spLocks noGrp="1"/>
          </p:cNvSpPr>
          <p:nvPr>
            <p:ph type="dt" sz="half" idx="10"/>
          </p:nvPr>
        </p:nvSpPr>
        <p:spPr/>
        <p:txBody>
          <a:bodyPr/>
          <a:lstStyle/>
          <a:p>
            <a:fld id="{07D25EF6-2DC9-403B-B4C8-F4822115882A}" type="datetimeFigureOut">
              <a:rPr lang="en-US" smtClean="0"/>
              <a:t>8/5/2022</a:t>
            </a:fld>
            <a:endParaRPr lang="en-US"/>
          </a:p>
        </p:txBody>
      </p:sp>
      <p:sp>
        <p:nvSpPr>
          <p:cNvPr id="6" name="Footer Placeholder 5">
            <a:extLst>
              <a:ext uri="{FF2B5EF4-FFF2-40B4-BE49-F238E27FC236}">
                <a16:creationId xmlns:a16="http://schemas.microsoft.com/office/drawing/2014/main" id="{FAD490C4-AAF5-4209-879A-E5550022D0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3E294B-F033-4487-9DD2-7D80E260EF8E}"/>
              </a:ext>
            </a:extLst>
          </p:cNvPr>
          <p:cNvSpPr>
            <a:spLocks noGrp="1"/>
          </p:cNvSpPr>
          <p:nvPr>
            <p:ph type="sldNum" sz="quarter" idx="12"/>
          </p:nvPr>
        </p:nvSpPr>
        <p:spPr/>
        <p:txBody>
          <a:bodyPr/>
          <a:lstStyle/>
          <a:p>
            <a:fld id="{CF57FD38-8226-4DF7-A54A-C2AB84F3DF6B}" type="slidenum">
              <a:rPr lang="en-US" smtClean="0"/>
              <a:t>‹#›</a:t>
            </a:fld>
            <a:endParaRPr lang="en-US"/>
          </a:p>
        </p:txBody>
      </p:sp>
    </p:spTree>
    <p:extLst>
      <p:ext uri="{BB962C8B-B14F-4D97-AF65-F5344CB8AC3E}">
        <p14:creationId xmlns:p14="http://schemas.microsoft.com/office/powerpoint/2010/main" val="344558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C4D496-1C68-48B2-A772-365C1F8BF4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ADCF95-FD44-4568-B926-B4133E5842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B79D08-71E5-495B-8D43-B0079DC243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D25EF6-2DC9-403B-B4C8-F4822115882A}" type="datetimeFigureOut">
              <a:rPr lang="en-US" smtClean="0"/>
              <a:t>8/5/2022</a:t>
            </a:fld>
            <a:endParaRPr lang="en-US"/>
          </a:p>
        </p:txBody>
      </p:sp>
      <p:sp>
        <p:nvSpPr>
          <p:cNvPr id="5" name="Footer Placeholder 4">
            <a:extLst>
              <a:ext uri="{FF2B5EF4-FFF2-40B4-BE49-F238E27FC236}">
                <a16:creationId xmlns:a16="http://schemas.microsoft.com/office/drawing/2014/main" id="{ECC75394-6F12-4E1D-8A18-65FAF82377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9DE76E-15D2-4C8F-AA03-AA4BF65CC9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7FD38-8226-4DF7-A54A-C2AB84F3DF6B}" type="slidenum">
              <a:rPr lang="en-US" smtClean="0"/>
              <a:t>‹#›</a:t>
            </a:fld>
            <a:endParaRPr lang="en-US"/>
          </a:p>
        </p:txBody>
      </p:sp>
    </p:spTree>
    <p:extLst>
      <p:ext uri="{BB962C8B-B14F-4D97-AF65-F5344CB8AC3E}">
        <p14:creationId xmlns:p14="http://schemas.microsoft.com/office/powerpoint/2010/main" val="4099256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24" name="Group 23">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38" name="Freeform: Shape 27">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28">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5" name="Group 24">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40" name="Freeform: Shape 25">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114B5214-6C21-4301-8984-E483C127A534}"/>
              </a:ext>
            </a:extLst>
          </p:cNvPr>
          <p:cNvSpPr>
            <a:spLocks noGrp="1"/>
          </p:cNvSpPr>
          <p:nvPr>
            <p:ph type="ctrTitle"/>
          </p:nvPr>
        </p:nvSpPr>
        <p:spPr>
          <a:xfrm>
            <a:off x="838199" y="1120676"/>
            <a:ext cx="7021513" cy="2308324"/>
          </a:xfrm>
        </p:spPr>
        <p:txBody>
          <a:bodyPr>
            <a:normAutofit/>
          </a:bodyPr>
          <a:lstStyle/>
          <a:p>
            <a:pPr algn="l"/>
            <a:r>
              <a:rPr lang="en-US" sz="5000" dirty="0">
                <a:solidFill>
                  <a:schemeClr val="bg1"/>
                </a:solidFill>
              </a:rPr>
              <a:t>Protection &amp; Permanency Standards of Practice (SOP) Manual</a:t>
            </a:r>
          </a:p>
        </p:txBody>
      </p:sp>
      <p:sp>
        <p:nvSpPr>
          <p:cNvPr id="3" name="Subtitle 2">
            <a:extLst>
              <a:ext uri="{FF2B5EF4-FFF2-40B4-BE49-F238E27FC236}">
                <a16:creationId xmlns:a16="http://schemas.microsoft.com/office/drawing/2014/main" id="{997CCB5C-6093-4067-AF0F-8EEBD261F3D5}"/>
              </a:ext>
            </a:extLst>
          </p:cNvPr>
          <p:cNvSpPr>
            <a:spLocks noGrp="1"/>
          </p:cNvSpPr>
          <p:nvPr>
            <p:ph type="subTitle" idx="1"/>
          </p:nvPr>
        </p:nvSpPr>
        <p:spPr>
          <a:xfrm>
            <a:off x="835024" y="3809999"/>
            <a:ext cx="7025753" cy="1012778"/>
          </a:xfrm>
        </p:spPr>
        <p:txBody>
          <a:bodyPr>
            <a:normAutofit/>
          </a:bodyPr>
          <a:lstStyle/>
          <a:p>
            <a:pPr algn="l"/>
            <a:r>
              <a:rPr lang="en-US">
                <a:solidFill>
                  <a:schemeClr val="bg1"/>
                </a:solidFill>
              </a:rPr>
              <a:t>Released July 1, 2022</a:t>
            </a:r>
            <a:endParaRPr lang="en-US" dirty="0">
              <a:solidFill>
                <a:schemeClr val="bg1"/>
              </a:solidFill>
            </a:endParaRPr>
          </a:p>
        </p:txBody>
      </p:sp>
    </p:spTree>
    <p:extLst>
      <p:ext uri="{BB962C8B-B14F-4D97-AF65-F5344CB8AC3E}">
        <p14:creationId xmlns:p14="http://schemas.microsoft.com/office/powerpoint/2010/main" val="3847733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27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4E932BB-D054-4C86-BC49-7B66D81EAE87}"/>
              </a:ext>
            </a:extLst>
          </p:cNvPr>
          <p:cNvPicPr>
            <a:picLocks noChangeAspect="1"/>
          </p:cNvPicPr>
          <p:nvPr/>
        </p:nvPicPr>
        <p:blipFill>
          <a:blip r:embed="rId2"/>
          <a:stretch>
            <a:fillRect/>
          </a:stretch>
        </p:blipFill>
        <p:spPr>
          <a:xfrm>
            <a:off x="1143941" y="643467"/>
            <a:ext cx="9904118" cy="5571066"/>
          </a:xfrm>
          <a:prstGeom prst="rect">
            <a:avLst/>
          </a:prstGeom>
        </p:spPr>
      </p:pic>
      <p:sp>
        <p:nvSpPr>
          <p:cNvPr id="4" name="Oval 3">
            <a:extLst>
              <a:ext uri="{FF2B5EF4-FFF2-40B4-BE49-F238E27FC236}">
                <a16:creationId xmlns:a16="http://schemas.microsoft.com/office/drawing/2014/main" id="{924787A2-DD4C-4068-9227-BE3518F39639}"/>
              </a:ext>
            </a:extLst>
          </p:cNvPr>
          <p:cNvSpPr/>
          <p:nvPr/>
        </p:nvSpPr>
        <p:spPr>
          <a:xfrm>
            <a:off x="3714750" y="3000375"/>
            <a:ext cx="5038725" cy="1524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5A275DC-CF14-4D14-8AB1-4E470B2892FE}"/>
              </a:ext>
            </a:extLst>
          </p:cNvPr>
          <p:cNvSpPr txBox="1"/>
          <p:nvPr/>
        </p:nvSpPr>
        <p:spPr>
          <a:xfrm>
            <a:off x="8000238" y="3371850"/>
            <a:ext cx="3714750" cy="2862322"/>
          </a:xfrm>
          <a:prstGeom prst="rect">
            <a:avLst/>
          </a:prstGeom>
          <a:solidFill>
            <a:srgbClr val="FF0000"/>
          </a:solidFill>
          <a:ln>
            <a:solidFill>
              <a:srgbClr val="FF0000"/>
            </a:solidFill>
          </a:ln>
        </p:spPr>
        <p:txBody>
          <a:bodyPr wrap="square" rtlCol="0">
            <a:spAutoFit/>
          </a:bodyPr>
          <a:lstStyle/>
          <a:p>
            <a:r>
              <a:rPr lang="en-US" dirty="0"/>
              <a:t>This is the area to type the name or number of the form you need. Simply typing a word associated with your form will yield results specific to your search. The ‘sort by name’ button has been added for ease as well. *Remember, the ‘search in site’ is for topics in SOP while the ‘search in documents and forms’ is specific for your form search.</a:t>
            </a:r>
          </a:p>
        </p:txBody>
      </p:sp>
    </p:spTree>
    <p:extLst>
      <p:ext uri="{BB962C8B-B14F-4D97-AF65-F5344CB8AC3E}">
        <p14:creationId xmlns:p14="http://schemas.microsoft.com/office/powerpoint/2010/main" val="70337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540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7280882-4E76-49C8-8CBB-11E8D6369464}"/>
              </a:ext>
            </a:extLst>
          </p:cNvPr>
          <p:cNvPicPr>
            <a:picLocks noChangeAspect="1"/>
          </p:cNvPicPr>
          <p:nvPr/>
        </p:nvPicPr>
        <p:blipFill>
          <a:blip r:embed="rId2"/>
          <a:stretch>
            <a:fillRect/>
          </a:stretch>
        </p:blipFill>
        <p:spPr>
          <a:xfrm>
            <a:off x="1143941" y="643467"/>
            <a:ext cx="9904118" cy="5571066"/>
          </a:xfrm>
          <a:prstGeom prst="rect">
            <a:avLst/>
          </a:prstGeom>
        </p:spPr>
      </p:pic>
      <p:sp>
        <p:nvSpPr>
          <p:cNvPr id="4" name="TextBox 3">
            <a:extLst>
              <a:ext uri="{FF2B5EF4-FFF2-40B4-BE49-F238E27FC236}">
                <a16:creationId xmlns:a16="http://schemas.microsoft.com/office/drawing/2014/main" id="{F114E159-C387-430E-97F7-CF7E2082102A}"/>
              </a:ext>
            </a:extLst>
          </p:cNvPr>
          <p:cNvSpPr txBox="1"/>
          <p:nvPr/>
        </p:nvSpPr>
        <p:spPr>
          <a:xfrm>
            <a:off x="5610225" y="2371725"/>
            <a:ext cx="3314700" cy="2031325"/>
          </a:xfrm>
          <a:prstGeom prst="rect">
            <a:avLst/>
          </a:prstGeom>
          <a:solidFill>
            <a:srgbClr val="FF0000"/>
          </a:solidFill>
          <a:ln>
            <a:solidFill>
              <a:srgbClr val="FF0000"/>
            </a:solidFill>
          </a:ln>
        </p:spPr>
        <p:txBody>
          <a:bodyPr wrap="square" rtlCol="0">
            <a:spAutoFit/>
          </a:bodyPr>
          <a:lstStyle/>
          <a:p>
            <a:r>
              <a:rPr lang="en-US" dirty="0"/>
              <a:t>An example is a search for forms associated with ‘investigation’. If this yields too many options or you do not see the form you need, try another word associated with your form or specifically, the form number. </a:t>
            </a:r>
          </a:p>
        </p:txBody>
      </p:sp>
    </p:spTree>
    <p:extLst>
      <p:ext uri="{BB962C8B-B14F-4D97-AF65-F5344CB8AC3E}">
        <p14:creationId xmlns:p14="http://schemas.microsoft.com/office/powerpoint/2010/main" val="3031910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4B2AC0-817E-4489-8709-55B6993D9816}"/>
              </a:ext>
            </a:extLst>
          </p:cNvPr>
          <p:cNvPicPr>
            <a:picLocks noChangeAspect="1"/>
          </p:cNvPicPr>
          <p:nvPr/>
        </p:nvPicPr>
        <p:blipFill rotWithShape="1">
          <a:blip r:embed="rId2"/>
          <a:srcRect r="-1" b="4333"/>
          <a:stretch/>
        </p:blipFill>
        <p:spPr>
          <a:xfrm>
            <a:off x="321733" y="321733"/>
            <a:ext cx="11548534" cy="6214534"/>
          </a:xfrm>
          <a:prstGeom prst="rect">
            <a:avLst/>
          </a:prstGeom>
        </p:spPr>
      </p:pic>
      <p:sp>
        <p:nvSpPr>
          <p:cNvPr id="4" name="TextBox 3">
            <a:extLst>
              <a:ext uri="{FF2B5EF4-FFF2-40B4-BE49-F238E27FC236}">
                <a16:creationId xmlns:a16="http://schemas.microsoft.com/office/drawing/2014/main" id="{43CC4DC2-3A6A-4784-B85B-844CCE6086A5}"/>
              </a:ext>
            </a:extLst>
          </p:cNvPr>
          <p:cNvSpPr txBox="1"/>
          <p:nvPr/>
        </p:nvSpPr>
        <p:spPr>
          <a:xfrm>
            <a:off x="6238875" y="1514475"/>
            <a:ext cx="4171950" cy="3970318"/>
          </a:xfrm>
          <a:prstGeom prst="rect">
            <a:avLst/>
          </a:prstGeom>
          <a:solidFill>
            <a:srgbClr val="FF0000"/>
          </a:solidFill>
          <a:ln>
            <a:solidFill>
              <a:srgbClr val="FF0000"/>
            </a:solidFill>
          </a:ln>
        </p:spPr>
        <p:txBody>
          <a:bodyPr wrap="square" rtlCol="0">
            <a:spAutoFit/>
          </a:bodyPr>
          <a:lstStyle/>
          <a:p>
            <a:r>
              <a:rPr lang="en-US" dirty="0"/>
              <a:t>We continue to add memos to the new SOP manual. The memos are categorized by year.  If you need a specific PCCT, PPTL, PPM, PPIM, CCT, SOC, DYK, Newsletter, or other resource that is not listed, please notify Julie Cubert </a:t>
            </a:r>
            <a:r>
              <a:rPr lang="en-US" u="sng" dirty="0"/>
              <a:t>and </a:t>
            </a:r>
            <a:r>
              <a:rPr lang="en-US" dirty="0"/>
              <a:t>Melanie Daniels. If you find a link within the memo is not working, please let us know as well. Due to the massive amount of data transferred from the previous SOP manual, several things may not be showing at this time. Julie Cubert and Melanie Daniels continue to update the new SOP manual with the content staff needs. </a:t>
            </a:r>
          </a:p>
        </p:txBody>
      </p:sp>
    </p:spTree>
    <p:extLst>
      <p:ext uri="{BB962C8B-B14F-4D97-AF65-F5344CB8AC3E}">
        <p14:creationId xmlns:p14="http://schemas.microsoft.com/office/powerpoint/2010/main" val="178472984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B31E5AF-5485-4E30-A633-EC99394EC5AD}"/>
              </a:ext>
            </a:extLst>
          </p:cNvPr>
          <p:cNvPicPr>
            <a:picLocks noChangeAspect="1"/>
          </p:cNvPicPr>
          <p:nvPr/>
        </p:nvPicPr>
        <p:blipFill rotWithShape="1">
          <a:blip r:embed="rId2"/>
          <a:srcRect l="22465" t="11470" r="23342" b="9703"/>
          <a:stretch/>
        </p:blipFill>
        <p:spPr>
          <a:xfrm>
            <a:off x="0" y="0"/>
            <a:ext cx="12192000" cy="7007751"/>
          </a:xfrm>
          <a:prstGeom prst="rect">
            <a:avLst/>
          </a:prstGeom>
        </p:spPr>
      </p:pic>
      <p:sp>
        <p:nvSpPr>
          <p:cNvPr id="10" name="TextBox 9">
            <a:extLst>
              <a:ext uri="{FF2B5EF4-FFF2-40B4-BE49-F238E27FC236}">
                <a16:creationId xmlns:a16="http://schemas.microsoft.com/office/drawing/2014/main" id="{69205873-F895-4C6F-9AC2-D2DC39DECEAC}"/>
              </a:ext>
            </a:extLst>
          </p:cNvPr>
          <p:cNvSpPr txBox="1"/>
          <p:nvPr/>
        </p:nvSpPr>
        <p:spPr>
          <a:xfrm>
            <a:off x="161826" y="1044416"/>
            <a:ext cx="2416923" cy="2031325"/>
          </a:xfrm>
          <a:prstGeom prst="rect">
            <a:avLst/>
          </a:prstGeom>
          <a:solidFill>
            <a:srgbClr val="FF0000"/>
          </a:solidFill>
          <a:ln w="57150">
            <a:solidFill>
              <a:srgbClr val="FF0000"/>
            </a:solidFill>
          </a:ln>
        </p:spPr>
        <p:txBody>
          <a:bodyPr wrap="square" rtlCol="0">
            <a:spAutoFit/>
          </a:bodyPr>
          <a:lstStyle/>
          <a:p>
            <a:r>
              <a:rPr lang="en-US" dirty="0"/>
              <a:t>This is the home page for the new SOP manual. The chapters are grouped by topic and are accessible by clicking on the Chapter links.</a:t>
            </a:r>
          </a:p>
        </p:txBody>
      </p:sp>
    </p:spTree>
    <p:extLst>
      <p:ext uri="{BB962C8B-B14F-4D97-AF65-F5344CB8AC3E}">
        <p14:creationId xmlns:p14="http://schemas.microsoft.com/office/powerpoint/2010/main" val="411336029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15F37BF-6D14-47A7-9388-5606F340BAE4}"/>
              </a:ext>
            </a:extLst>
          </p:cNvPr>
          <p:cNvPicPr>
            <a:picLocks noChangeAspect="1"/>
          </p:cNvPicPr>
          <p:nvPr/>
        </p:nvPicPr>
        <p:blipFill rotWithShape="1">
          <a:blip r:embed="rId2"/>
          <a:srcRect t="9610" b="39619"/>
          <a:stretch/>
        </p:blipFill>
        <p:spPr>
          <a:xfrm>
            <a:off x="362325" y="1061506"/>
            <a:ext cx="11296666" cy="4470400"/>
          </a:xfrm>
          <a:prstGeom prst="rect">
            <a:avLst/>
          </a:prstGeom>
        </p:spPr>
      </p:pic>
      <p:sp>
        <p:nvSpPr>
          <p:cNvPr id="4" name="Oval 3">
            <a:extLst>
              <a:ext uri="{FF2B5EF4-FFF2-40B4-BE49-F238E27FC236}">
                <a16:creationId xmlns:a16="http://schemas.microsoft.com/office/drawing/2014/main" id="{A7858F0B-2037-4366-9180-DB3C274B01D0}"/>
              </a:ext>
            </a:extLst>
          </p:cNvPr>
          <p:cNvSpPr/>
          <p:nvPr/>
        </p:nvSpPr>
        <p:spPr>
          <a:xfrm>
            <a:off x="533009" y="1813346"/>
            <a:ext cx="2885196" cy="1483360"/>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Oval 8">
            <a:extLst>
              <a:ext uri="{FF2B5EF4-FFF2-40B4-BE49-F238E27FC236}">
                <a16:creationId xmlns:a16="http://schemas.microsoft.com/office/drawing/2014/main" id="{2B3119AD-2917-491D-8FC0-82825A560A8F}"/>
              </a:ext>
            </a:extLst>
          </p:cNvPr>
          <p:cNvSpPr/>
          <p:nvPr/>
        </p:nvSpPr>
        <p:spPr>
          <a:xfrm>
            <a:off x="3125461" y="1813346"/>
            <a:ext cx="4923163" cy="1615654"/>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Arrow: Up 4">
            <a:extLst>
              <a:ext uri="{FF2B5EF4-FFF2-40B4-BE49-F238E27FC236}">
                <a16:creationId xmlns:a16="http://schemas.microsoft.com/office/drawing/2014/main" id="{3B70A599-4206-4D2F-BE8A-4F3476A6E7D6}"/>
              </a:ext>
            </a:extLst>
          </p:cNvPr>
          <p:cNvSpPr/>
          <p:nvPr/>
        </p:nvSpPr>
        <p:spPr>
          <a:xfrm>
            <a:off x="1533525" y="3428786"/>
            <a:ext cx="1059693" cy="928998"/>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823C42E9-81D4-41C1-8259-CDE82FF79912}"/>
              </a:ext>
            </a:extLst>
          </p:cNvPr>
          <p:cNvSpPr/>
          <p:nvPr/>
        </p:nvSpPr>
        <p:spPr>
          <a:xfrm>
            <a:off x="5438633" y="3486889"/>
            <a:ext cx="1134887" cy="1003189"/>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ACD9173-6AE5-4A25-B656-77D6425DE6ED}"/>
              </a:ext>
            </a:extLst>
          </p:cNvPr>
          <p:cNvSpPr txBox="1"/>
          <p:nvPr/>
        </p:nvSpPr>
        <p:spPr>
          <a:xfrm>
            <a:off x="1106706" y="4367367"/>
            <a:ext cx="2416923" cy="1754326"/>
          </a:xfrm>
          <a:prstGeom prst="rect">
            <a:avLst/>
          </a:prstGeom>
          <a:solidFill>
            <a:srgbClr val="FF0000"/>
          </a:solidFill>
          <a:ln w="57150">
            <a:solidFill>
              <a:srgbClr val="FF0000"/>
            </a:solidFill>
          </a:ln>
        </p:spPr>
        <p:txBody>
          <a:bodyPr wrap="square" rtlCol="0">
            <a:spAutoFit/>
          </a:bodyPr>
          <a:lstStyle/>
          <a:p>
            <a:r>
              <a:rPr lang="en-US" dirty="0"/>
              <a:t>Clicking here from anywhere in the SOP manual will bring you back to the </a:t>
            </a:r>
            <a:r>
              <a:rPr lang="en-US" b="1" dirty="0">
                <a:solidFill>
                  <a:srgbClr val="FFFF00"/>
                </a:solidFill>
              </a:rPr>
              <a:t>‘home’</a:t>
            </a:r>
            <a:r>
              <a:rPr lang="en-US" dirty="0"/>
              <a:t> page of the SOP manual.</a:t>
            </a:r>
          </a:p>
        </p:txBody>
      </p:sp>
      <p:sp>
        <p:nvSpPr>
          <p:cNvPr id="13" name="TextBox 12">
            <a:extLst>
              <a:ext uri="{FF2B5EF4-FFF2-40B4-BE49-F238E27FC236}">
                <a16:creationId xmlns:a16="http://schemas.microsoft.com/office/drawing/2014/main" id="{CD6B94B1-82A4-4DEB-B033-2FEEF2B5A453}"/>
              </a:ext>
            </a:extLst>
          </p:cNvPr>
          <p:cNvSpPr txBox="1"/>
          <p:nvPr/>
        </p:nvSpPr>
        <p:spPr>
          <a:xfrm>
            <a:off x="5034908" y="4531664"/>
            <a:ext cx="3128017" cy="1477328"/>
          </a:xfrm>
          <a:prstGeom prst="rect">
            <a:avLst/>
          </a:prstGeom>
          <a:solidFill>
            <a:srgbClr val="FF0000"/>
          </a:solidFill>
          <a:ln w="57150">
            <a:solidFill>
              <a:srgbClr val="FF0000"/>
            </a:solidFill>
          </a:ln>
        </p:spPr>
        <p:txBody>
          <a:bodyPr wrap="square" rtlCol="0">
            <a:spAutoFit/>
          </a:bodyPr>
          <a:lstStyle/>
          <a:p>
            <a:r>
              <a:rPr lang="en-US" dirty="0"/>
              <a:t>This area allows you to search within the SOP manual. Typing a couple of words should pull up everything containing those words. </a:t>
            </a:r>
          </a:p>
        </p:txBody>
      </p:sp>
      <p:sp>
        <p:nvSpPr>
          <p:cNvPr id="7" name="Oval 6">
            <a:extLst>
              <a:ext uri="{FF2B5EF4-FFF2-40B4-BE49-F238E27FC236}">
                <a16:creationId xmlns:a16="http://schemas.microsoft.com/office/drawing/2014/main" id="{05723F36-BA73-4025-8390-5E9FDE5E0CBA}"/>
              </a:ext>
            </a:extLst>
          </p:cNvPr>
          <p:cNvSpPr/>
          <p:nvPr/>
        </p:nvSpPr>
        <p:spPr>
          <a:xfrm>
            <a:off x="9277350" y="1485900"/>
            <a:ext cx="2381641" cy="7239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Up 14">
            <a:extLst>
              <a:ext uri="{FF2B5EF4-FFF2-40B4-BE49-F238E27FC236}">
                <a16:creationId xmlns:a16="http://schemas.microsoft.com/office/drawing/2014/main" id="{432B5A1C-7423-4F09-A17F-CE2563EC14E5}"/>
              </a:ext>
            </a:extLst>
          </p:cNvPr>
          <p:cNvSpPr/>
          <p:nvPr/>
        </p:nvSpPr>
        <p:spPr>
          <a:xfrm>
            <a:off x="9070931" y="2090527"/>
            <a:ext cx="1059693" cy="928998"/>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7927276-84FC-4B31-AC6C-8B3BD5F715D0}"/>
              </a:ext>
            </a:extLst>
          </p:cNvPr>
          <p:cNvSpPr txBox="1"/>
          <p:nvPr/>
        </p:nvSpPr>
        <p:spPr>
          <a:xfrm>
            <a:off x="8966821" y="2803692"/>
            <a:ext cx="2416923" cy="1477328"/>
          </a:xfrm>
          <a:prstGeom prst="rect">
            <a:avLst/>
          </a:prstGeom>
          <a:solidFill>
            <a:srgbClr val="FF0000"/>
          </a:solidFill>
          <a:ln w="57150">
            <a:solidFill>
              <a:srgbClr val="FF0000"/>
            </a:solidFill>
          </a:ln>
        </p:spPr>
        <p:txBody>
          <a:bodyPr wrap="square" rtlCol="0">
            <a:spAutoFit/>
          </a:bodyPr>
          <a:lstStyle/>
          <a:p>
            <a:r>
              <a:rPr lang="en-US" dirty="0"/>
              <a:t>This search area will pull up information within the KY.GOV website (not the SOP manual).</a:t>
            </a:r>
          </a:p>
        </p:txBody>
      </p:sp>
    </p:spTree>
    <p:extLst>
      <p:ext uri="{BB962C8B-B14F-4D97-AF65-F5344CB8AC3E}">
        <p14:creationId xmlns:p14="http://schemas.microsoft.com/office/powerpoint/2010/main" val="2753481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15F37BF-6D14-47A7-9388-5606F340BAE4}"/>
              </a:ext>
            </a:extLst>
          </p:cNvPr>
          <p:cNvPicPr>
            <a:picLocks noChangeAspect="1"/>
          </p:cNvPicPr>
          <p:nvPr/>
        </p:nvPicPr>
        <p:blipFill rotWithShape="1">
          <a:blip r:embed="rId2"/>
          <a:srcRect t="9610" b="39619"/>
          <a:stretch/>
        </p:blipFill>
        <p:spPr>
          <a:xfrm>
            <a:off x="385639" y="1061506"/>
            <a:ext cx="11296666" cy="4470400"/>
          </a:xfrm>
          <a:prstGeom prst="rect">
            <a:avLst/>
          </a:prstGeom>
        </p:spPr>
      </p:pic>
      <p:sp>
        <p:nvSpPr>
          <p:cNvPr id="4" name="Oval 3">
            <a:extLst>
              <a:ext uri="{FF2B5EF4-FFF2-40B4-BE49-F238E27FC236}">
                <a16:creationId xmlns:a16="http://schemas.microsoft.com/office/drawing/2014/main" id="{A7858F0B-2037-4366-9180-DB3C274B01D0}"/>
              </a:ext>
            </a:extLst>
          </p:cNvPr>
          <p:cNvSpPr/>
          <p:nvPr/>
        </p:nvSpPr>
        <p:spPr>
          <a:xfrm>
            <a:off x="8921165" y="1710843"/>
            <a:ext cx="2885196" cy="1483360"/>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Arrow: Up 4">
            <a:extLst>
              <a:ext uri="{FF2B5EF4-FFF2-40B4-BE49-F238E27FC236}">
                <a16:creationId xmlns:a16="http://schemas.microsoft.com/office/drawing/2014/main" id="{3B70A599-4206-4D2F-BE8A-4F3476A6E7D6}"/>
              </a:ext>
            </a:extLst>
          </p:cNvPr>
          <p:cNvSpPr/>
          <p:nvPr/>
        </p:nvSpPr>
        <p:spPr>
          <a:xfrm>
            <a:off x="9535087" y="3194203"/>
            <a:ext cx="1199588" cy="1365785"/>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07A0044-595F-45D8-BC9B-EE028F6BF1FC}"/>
              </a:ext>
            </a:extLst>
          </p:cNvPr>
          <p:cNvSpPr txBox="1"/>
          <p:nvPr/>
        </p:nvSpPr>
        <p:spPr>
          <a:xfrm>
            <a:off x="8056921" y="4334783"/>
            <a:ext cx="2416923" cy="1200329"/>
          </a:xfrm>
          <a:prstGeom prst="rect">
            <a:avLst/>
          </a:prstGeom>
          <a:solidFill>
            <a:srgbClr val="FF0000"/>
          </a:solidFill>
          <a:ln w="57150">
            <a:solidFill>
              <a:srgbClr val="FF0000"/>
            </a:solidFill>
          </a:ln>
        </p:spPr>
        <p:txBody>
          <a:bodyPr wrap="square" rtlCol="0">
            <a:spAutoFit/>
          </a:bodyPr>
          <a:lstStyle/>
          <a:p>
            <a:r>
              <a:rPr lang="en-US" dirty="0"/>
              <a:t>Clicking here from anywhere in the SOP manual will take you to the table of contents.</a:t>
            </a:r>
          </a:p>
        </p:txBody>
      </p:sp>
    </p:spTree>
    <p:extLst>
      <p:ext uri="{BB962C8B-B14F-4D97-AF65-F5344CB8AC3E}">
        <p14:creationId xmlns:p14="http://schemas.microsoft.com/office/powerpoint/2010/main" val="2376237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631190E-7A7A-466C-977D-77467FE3A2EE}"/>
              </a:ext>
            </a:extLst>
          </p:cNvPr>
          <p:cNvPicPr>
            <a:picLocks noChangeAspect="1"/>
          </p:cNvPicPr>
          <p:nvPr/>
        </p:nvPicPr>
        <p:blipFill>
          <a:blip r:embed="rId2"/>
          <a:stretch>
            <a:fillRect/>
          </a:stretch>
        </p:blipFill>
        <p:spPr>
          <a:xfrm>
            <a:off x="1039166" y="643467"/>
            <a:ext cx="9904118" cy="5571066"/>
          </a:xfrm>
          <a:prstGeom prst="rect">
            <a:avLst/>
          </a:prstGeom>
        </p:spPr>
      </p:pic>
      <p:sp>
        <p:nvSpPr>
          <p:cNvPr id="6" name="Oval 5">
            <a:extLst>
              <a:ext uri="{FF2B5EF4-FFF2-40B4-BE49-F238E27FC236}">
                <a16:creationId xmlns:a16="http://schemas.microsoft.com/office/drawing/2014/main" id="{803007BD-216F-4068-AE5F-E90465A0E91F}"/>
              </a:ext>
            </a:extLst>
          </p:cNvPr>
          <p:cNvSpPr/>
          <p:nvPr/>
        </p:nvSpPr>
        <p:spPr>
          <a:xfrm>
            <a:off x="6677025" y="1710843"/>
            <a:ext cx="5129336" cy="4261332"/>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Arrow: Left-Up 3">
            <a:extLst>
              <a:ext uri="{FF2B5EF4-FFF2-40B4-BE49-F238E27FC236}">
                <a16:creationId xmlns:a16="http://schemas.microsoft.com/office/drawing/2014/main" id="{6D5C0A72-0998-4D2C-A9AA-289261F7C809}"/>
              </a:ext>
            </a:extLst>
          </p:cNvPr>
          <p:cNvSpPr/>
          <p:nvPr/>
        </p:nvSpPr>
        <p:spPr>
          <a:xfrm>
            <a:off x="5143500" y="3242733"/>
            <a:ext cx="3276600" cy="2276475"/>
          </a:xfrm>
          <a:prstGeom prst="lef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FCFDE28-ABF9-48AC-BD6D-578090140513}"/>
              </a:ext>
            </a:extLst>
          </p:cNvPr>
          <p:cNvSpPr txBox="1"/>
          <p:nvPr/>
        </p:nvSpPr>
        <p:spPr>
          <a:xfrm>
            <a:off x="3819144" y="2547408"/>
            <a:ext cx="2619375" cy="2031325"/>
          </a:xfrm>
          <a:prstGeom prst="rect">
            <a:avLst/>
          </a:prstGeom>
          <a:solidFill>
            <a:srgbClr val="FF0000"/>
          </a:solidFill>
        </p:spPr>
        <p:txBody>
          <a:bodyPr wrap="square" rtlCol="0">
            <a:spAutoFit/>
          </a:bodyPr>
          <a:lstStyle/>
          <a:p>
            <a:r>
              <a:rPr lang="en-US" dirty="0"/>
              <a:t>Clicking the individual chapter numbers or the Chapter names will take you to the chapter contents. </a:t>
            </a:r>
          </a:p>
          <a:p>
            <a:r>
              <a:rPr lang="en-US" dirty="0"/>
              <a:t>(*see results on the next slide)</a:t>
            </a:r>
          </a:p>
        </p:txBody>
      </p:sp>
    </p:spTree>
    <p:extLst>
      <p:ext uri="{BB962C8B-B14F-4D97-AF65-F5344CB8AC3E}">
        <p14:creationId xmlns:p14="http://schemas.microsoft.com/office/powerpoint/2010/main" val="990598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179243-02EC-4B64-9646-56928414A816}"/>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7975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77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50EB860-90E0-4D88-87CB-CD8EBAA03CC1}"/>
              </a:ext>
            </a:extLst>
          </p:cNvPr>
          <p:cNvPicPr>
            <a:picLocks noChangeAspect="1"/>
          </p:cNvPicPr>
          <p:nvPr/>
        </p:nvPicPr>
        <p:blipFill>
          <a:blip r:embed="rId2"/>
          <a:stretch>
            <a:fillRect/>
          </a:stretch>
        </p:blipFill>
        <p:spPr>
          <a:xfrm>
            <a:off x="1143941" y="643467"/>
            <a:ext cx="9904118" cy="5571066"/>
          </a:xfrm>
          <a:prstGeom prst="rect">
            <a:avLst/>
          </a:prstGeom>
        </p:spPr>
      </p:pic>
      <p:sp>
        <p:nvSpPr>
          <p:cNvPr id="4" name="Arrow: Up 3">
            <a:extLst>
              <a:ext uri="{FF2B5EF4-FFF2-40B4-BE49-F238E27FC236}">
                <a16:creationId xmlns:a16="http://schemas.microsoft.com/office/drawing/2014/main" id="{99C6FBD2-19BD-49A2-8751-79182D01DBAC}"/>
              </a:ext>
            </a:extLst>
          </p:cNvPr>
          <p:cNvSpPr/>
          <p:nvPr/>
        </p:nvSpPr>
        <p:spPr>
          <a:xfrm>
            <a:off x="9544050" y="4019550"/>
            <a:ext cx="1000125" cy="84772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1BC19F8-C3F1-40DF-AA1A-C41089777E30}"/>
              </a:ext>
            </a:extLst>
          </p:cNvPr>
          <p:cNvSpPr txBox="1"/>
          <p:nvPr/>
        </p:nvSpPr>
        <p:spPr>
          <a:xfrm>
            <a:off x="8101012" y="4867275"/>
            <a:ext cx="3886200" cy="1200329"/>
          </a:xfrm>
          <a:prstGeom prst="rect">
            <a:avLst/>
          </a:prstGeom>
          <a:solidFill>
            <a:srgbClr val="FF0000"/>
          </a:solidFill>
        </p:spPr>
        <p:txBody>
          <a:bodyPr wrap="square" rtlCol="0">
            <a:spAutoFit/>
          </a:bodyPr>
          <a:lstStyle/>
          <a:p>
            <a:r>
              <a:rPr lang="en-US" dirty="0"/>
              <a:t>The manual contains easy links within the SOP chapter including the documents associated within the chapter.</a:t>
            </a:r>
          </a:p>
        </p:txBody>
      </p:sp>
    </p:spTree>
    <p:extLst>
      <p:ext uri="{BB962C8B-B14F-4D97-AF65-F5344CB8AC3E}">
        <p14:creationId xmlns:p14="http://schemas.microsoft.com/office/powerpoint/2010/main" val="2620913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45F0979-3DF7-4FCA-BBAA-F7079DE47004}"/>
              </a:ext>
            </a:extLst>
          </p:cNvPr>
          <p:cNvPicPr>
            <a:picLocks noChangeAspect="1"/>
          </p:cNvPicPr>
          <p:nvPr/>
        </p:nvPicPr>
        <p:blipFill>
          <a:blip r:embed="rId2"/>
          <a:stretch>
            <a:fillRect/>
          </a:stretch>
        </p:blipFill>
        <p:spPr>
          <a:xfrm>
            <a:off x="1943953" y="1093474"/>
            <a:ext cx="8304094" cy="4671052"/>
          </a:xfrm>
          <a:prstGeom prst="rect">
            <a:avLst/>
          </a:prstGeom>
        </p:spPr>
      </p:pic>
      <p:sp>
        <p:nvSpPr>
          <p:cNvPr id="4" name="Arrow: Right 3">
            <a:extLst>
              <a:ext uri="{FF2B5EF4-FFF2-40B4-BE49-F238E27FC236}">
                <a16:creationId xmlns:a16="http://schemas.microsoft.com/office/drawing/2014/main" id="{6456234E-480C-4C09-A47A-C20B46EEA658}"/>
              </a:ext>
            </a:extLst>
          </p:cNvPr>
          <p:cNvSpPr/>
          <p:nvPr/>
        </p:nvSpPr>
        <p:spPr>
          <a:xfrm>
            <a:off x="3162300" y="3248025"/>
            <a:ext cx="1095375" cy="7905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EEA1510-DC4D-4623-851C-0F1061BD59E7}"/>
              </a:ext>
            </a:extLst>
          </p:cNvPr>
          <p:cNvSpPr txBox="1"/>
          <p:nvPr/>
        </p:nvSpPr>
        <p:spPr>
          <a:xfrm>
            <a:off x="879731" y="2884438"/>
            <a:ext cx="2685289" cy="2308324"/>
          </a:xfrm>
          <a:prstGeom prst="rect">
            <a:avLst/>
          </a:prstGeom>
          <a:solidFill>
            <a:srgbClr val="FF0000"/>
          </a:solidFill>
        </p:spPr>
        <p:txBody>
          <a:bodyPr wrap="square" rtlCol="0">
            <a:spAutoFit/>
          </a:bodyPr>
          <a:lstStyle/>
          <a:p>
            <a:r>
              <a:rPr lang="en-US" dirty="0"/>
              <a:t>We are experiencing some documents with broken links when attempting to access from within specific chapters. We ask that you notify Julie Cubert </a:t>
            </a:r>
            <a:r>
              <a:rPr lang="en-US" u="sng" dirty="0"/>
              <a:t>and </a:t>
            </a:r>
            <a:r>
              <a:rPr lang="en-US" dirty="0"/>
              <a:t>Melanie Daniels when this occurs.  </a:t>
            </a:r>
          </a:p>
        </p:txBody>
      </p:sp>
    </p:spTree>
    <p:extLst>
      <p:ext uri="{BB962C8B-B14F-4D97-AF65-F5344CB8AC3E}">
        <p14:creationId xmlns:p14="http://schemas.microsoft.com/office/powerpoint/2010/main" val="3066227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45F0979-3DF7-4FCA-BBAA-F7079DE47004}"/>
              </a:ext>
            </a:extLst>
          </p:cNvPr>
          <p:cNvPicPr>
            <a:picLocks noChangeAspect="1"/>
          </p:cNvPicPr>
          <p:nvPr/>
        </p:nvPicPr>
        <p:blipFill>
          <a:blip r:embed="rId2"/>
          <a:stretch>
            <a:fillRect/>
          </a:stretch>
        </p:blipFill>
        <p:spPr>
          <a:xfrm>
            <a:off x="1143941" y="643467"/>
            <a:ext cx="9904118" cy="5571066"/>
          </a:xfrm>
          <a:prstGeom prst="rect">
            <a:avLst/>
          </a:prstGeom>
        </p:spPr>
      </p:pic>
      <p:sp>
        <p:nvSpPr>
          <p:cNvPr id="5" name="TextBox 4">
            <a:extLst>
              <a:ext uri="{FF2B5EF4-FFF2-40B4-BE49-F238E27FC236}">
                <a16:creationId xmlns:a16="http://schemas.microsoft.com/office/drawing/2014/main" id="{34106F5D-A2C9-49B9-BB3A-23BA72E9E767}"/>
              </a:ext>
            </a:extLst>
          </p:cNvPr>
          <p:cNvSpPr txBox="1"/>
          <p:nvPr/>
        </p:nvSpPr>
        <p:spPr>
          <a:xfrm>
            <a:off x="5014728" y="3840421"/>
            <a:ext cx="3576871" cy="523220"/>
          </a:xfrm>
          <a:prstGeom prst="rect">
            <a:avLst/>
          </a:prstGeom>
          <a:solidFill>
            <a:srgbClr val="FF0000"/>
          </a:solidFill>
        </p:spPr>
        <p:txBody>
          <a:bodyPr wrap="square" rtlCol="0">
            <a:spAutoFit/>
          </a:bodyPr>
          <a:lstStyle/>
          <a:p>
            <a:r>
              <a:rPr lang="en-US" sz="1400" dirty="0"/>
              <a:t>In the meantime, you may click on resources  which will allow you to search for your form.</a:t>
            </a:r>
          </a:p>
        </p:txBody>
      </p:sp>
      <p:sp>
        <p:nvSpPr>
          <p:cNvPr id="6" name="Arrow: Down 5">
            <a:extLst>
              <a:ext uri="{FF2B5EF4-FFF2-40B4-BE49-F238E27FC236}">
                <a16:creationId xmlns:a16="http://schemas.microsoft.com/office/drawing/2014/main" id="{ECB56465-07E9-44C8-8584-D9329417DFDB}"/>
              </a:ext>
            </a:extLst>
          </p:cNvPr>
          <p:cNvSpPr/>
          <p:nvPr/>
        </p:nvSpPr>
        <p:spPr>
          <a:xfrm>
            <a:off x="4581525" y="4363641"/>
            <a:ext cx="695325" cy="73866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38299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66AF5937A0C14B910C22437136B414" ma:contentTypeVersion="11" ma:contentTypeDescription="Create a new document." ma:contentTypeScope="" ma:versionID="6249c9f82001c581b3a71b9188a10f8f">
  <xsd:schema xmlns:xsd="http://www.w3.org/2001/XMLSchema" xmlns:xs="http://www.w3.org/2001/XMLSchema" xmlns:p="http://schemas.microsoft.com/office/2006/metadata/properties" xmlns:ns1="25652375-5976-448a-91e2-83c2698bbafa" xmlns:ns2="http://schemas.microsoft.com/sharepoint/v3" xmlns:ns3="a79bd224-4819-40b2-aa9b-f8999d5b687f" targetNamespace="http://schemas.microsoft.com/office/2006/metadata/properties" ma:root="true" ma:fieldsID="a6732eef91ac59167f9d6a9ed3f5612c" ns1:_="" ns2:_="" ns3:_="">
    <xsd:import namespace="25652375-5976-448a-91e2-83c2698bbafa"/>
    <xsd:import namespace="http://schemas.microsoft.com/sharepoint/v3"/>
    <xsd:import namespace="a79bd224-4819-40b2-aa9b-f8999d5b687f"/>
    <xsd:element name="properties">
      <xsd:complexType>
        <xsd:sequence>
          <xsd:element name="documentManagement">
            <xsd:complexType>
              <xsd:all>
                <xsd:element ref="ns1:Archived" minOccurs="0"/>
                <xsd:element ref="ns1:Types" minOccurs="0"/>
                <xsd:element ref="ns1:Memo_x0020_Types" minOccurs="0"/>
                <xsd:element ref="ns1:Document_x0020_Year" minOccurs="0"/>
                <xsd:element ref="ns3:rh2e" minOccurs="0"/>
                <xsd:element ref="ns2:RoutingRuleDescription" minOccurs="0"/>
                <xsd:element ref="ns1: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652375-5976-448a-91e2-83c2698bbafa" elementFormDefault="qualified">
    <xsd:import namespace="http://schemas.microsoft.com/office/2006/documentManagement/types"/>
    <xsd:import namespace="http://schemas.microsoft.com/office/infopath/2007/PartnerControls"/>
    <xsd:element name="Archived" ma:index="0" nillable="true" ma:displayName="Archived" ma:default="0" ma:indexed="true" ma:internalName="Archived">
      <xsd:simpleType>
        <xsd:restriction base="dms:Boolean"/>
      </xsd:simpleType>
    </xsd:element>
    <xsd:element name="Types" ma:index="3" nillable="true" ma:displayName="Types" ma:format="Dropdown" ma:internalName="Types">
      <xsd:simpleType>
        <xsd:restriction base="dms:Choice">
          <xsd:enumeration value="None"/>
          <xsd:enumeration value="Document"/>
          <xsd:enumeration value="Memo"/>
          <xsd:enumeration value="Statement Of Consideration"/>
          <xsd:enumeration value="Did you Know"/>
          <xsd:enumeration value="Newsletter"/>
        </xsd:restriction>
      </xsd:simpleType>
    </xsd:element>
    <xsd:element name="Memo_x0020_Types" ma:index="4" nillable="true" ma:displayName="Memo Types" ma:format="Dropdown" ma:internalName="Memo_x0020_Types">
      <xsd:simpleType>
        <xsd:restriction base="dms:Choice">
          <xsd:enumeration value="None"/>
          <xsd:enumeration value="PCCT"/>
          <xsd:enumeration value="PPTL"/>
          <xsd:enumeration value="PPM"/>
          <xsd:enumeration value="PPIM"/>
          <xsd:enumeration value="CCT"/>
        </xsd:restriction>
      </xsd:simpleType>
    </xsd:element>
    <xsd:element name="Document_x0020_Year" ma:index="5" nillable="true" ma:displayName="Document Year" ma:format="Dropdown" ma:internalName="Document_x0020_Year">
      <xsd:simpleType>
        <xsd:restriction base="dms:Choice">
          <xsd:enumeration value="None"/>
          <xsd:enumeration value="2024"/>
          <xsd:enumeration value="2023"/>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restriction>
      </xsd:simpleType>
    </xsd:element>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7" nillable="true" ma:displayName="Description" ma:hidden="true"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9bd224-4819-40b2-aa9b-f8999d5b687f" elementFormDefault="qualified">
    <xsd:import namespace="http://schemas.microsoft.com/office/2006/documentManagement/types"/>
    <xsd:import namespace="http://schemas.microsoft.com/office/infopath/2007/PartnerControls"/>
    <xsd:element name="rh2e" ma:index="6" nillable="true" ma:displayName="Date and Time" ma:hidden="true" ma:internalName="rh2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ypes xmlns="25652375-5976-448a-91e2-83c2698bbafa">Document</Types>
    <Archived xmlns="25652375-5976-448a-91e2-83c2698bbafa">false</Archived>
    <Memo_x0020_Types xmlns="25652375-5976-448a-91e2-83c2698bbafa">None</Memo_x0020_Types>
    <rh2e xmlns="a79bd224-4819-40b2-aa9b-f8999d5b687f" xsi:nil="true"/>
    <Document_x0020_Year xmlns="25652375-5976-448a-91e2-83c2698bbafa">2022</Document_x0020_Year>
    <RoutingRuleDescription xmlns="http://schemas.microsoft.com/sharepoint/v3" xsi:nil="true"/>
  </documentManagement>
</p:properties>
</file>

<file path=customXml/itemProps1.xml><?xml version="1.0" encoding="utf-8"?>
<ds:datastoreItem xmlns:ds="http://schemas.openxmlformats.org/officeDocument/2006/customXml" ds:itemID="{C46F2157-3A7F-406A-9156-63C435030BC5}"/>
</file>

<file path=customXml/itemProps2.xml><?xml version="1.0" encoding="utf-8"?>
<ds:datastoreItem xmlns:ds="http://schemas.openxmlformats.org/officeDocument/2006/customXml" ds:itemID="{A5060C64-CB86-46E6-A45F-F2DB6C00CA10}"/>
</file>

<file path=customXml/itemProps3.xml><?xml version="1.0" encoding="utf-8"?>
<ds:datastoreItem xmlns:ds="http://schemas.openxmlformats.org/officeDocument/2006/customXml" ds:itemID="{EA62CEEA-910D-4969-8462-4C7D2E2DDB56}"/>
</file>

<file path=docProps/app.xml><?xml version="1.0" encoding="utf-8"?>
<Properties xmlns="http://schemas.openxmlformats.org/officeDocument/2006/extended-properties" xmlns:vt="http://schemas.openxmlformats.org/officeDocument/2006/docPropsVTypes">
  <TotalTime>118</TotalTime>
  <Words>452</Words>
  <Application>Microsoft Office PowerPoint</Application>
  <PresentationFormat>Widescreen</PresentationFormat>
  <Paragraphs>15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Protection &amp; Permanency Standards of Practice (SOP) Manual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SOP Policy Manual Guide 2022</dc:title>
  <dc:creator>Daniels, Melanie R (CHFS DCBS DPP)</dc:creator>
  <cp:lastModifiedBy>Daniels, Melanie R (CHFS DCBS DPP)</cp:lastModifiedBy>
  <cp:revision>14</cp:revision>
  <dcterms:created xsi:type="dcterms:W3CDTF">2022-07-27T11:58:32Z</dcterms:created>
  <dcterms:modified xsi:type="dcterms:W3CDTF">2022-08-05T12:14:00Z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0x010100EA66AF5937A0C14B910C22437136B414</vt:lpwstr>
  </property>
</Properties>
</file>